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532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55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812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661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672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96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44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748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95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076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0880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85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898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691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0268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7100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497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7EF3E01-C6D7-4C05-B4E6-5B74E796D0CF}" type="datetimeFigureOut">
              <a:rPr lang="en-US" smtClean="0"/>
              <a:t>6/8/2019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A272005-DB40-4F69-A2D4-1FD17586F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61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ography.com/writer/walt-whitman" TargetMode="External"/><Relationship Id="rId2" Type="http://schemas.openxmlformats.org/officeDocument/2006/relationships/hyperlink" Target="https://www.neboagency.com/blog/lesson-walt-whitman-audacity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hitmanarchive.org/multimedia/gallery.html" TargetMode="External"/><Relationship Id="rId4" Type="http://schemas.openxmlformats.org/officeDocument/2006/relationships/hyperlink" Target="http://ir.nptu.edu.tw/bitstream/987654321/19227/1/10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4943" y="1709217"/>
            <a:ext cx="9144000" cy="1334234"/>
          </a:xfrm>
        </p:spPr>
        <p:txBody>
          <a:bodyPr/>
          <a:lstStyle/>
          <a:p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Meet Walt Whitman and 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2575" y="3452884"/>
            <a:ext cx="7138154" cy="1995938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student’s Name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Instructor’s Name</a:t>
            </a:r>
          </a:p>
          <a:p>
            <a:pPr algn="l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Course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Date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21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8357" y="1377918"/>
            <a:ext cx="9601196" cy="71019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97539"/>
            <a:ext cx="10515600" cy="37531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My poetry works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 inspired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 Shakespeare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Walt Whitman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Walt Whitman was born in 1819 in New York.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He was the second son to Walter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Whitman and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Louisa Van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Velsor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He acquired limited formal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education.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worked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as a printer, a teacher, reporter, and an editor.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Whitman is renowned for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straightforward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talk about sexuality and politics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1885, Whitman published the first edition of Leaves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Grass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Leaves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Grass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comprised of twelve poems,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best-known work.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3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Personality </a:t>
            </a:r>
            <a:r>
              <a:rPr lang="en-US" dirty="0"/>
              <a:t>T</a:t>
            </a:r>
            <a:r>
              <a:rPr lang="en-US" dirty="0" smtClean="0"/>
              <a:t>raits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76198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1. Entrepreneurial </a:t>
            </a:r>
            <a:r>
              <a:rPr lang="en-US" dirty="0"/>
              <a:t>and </a:t>
            </a:r>
            <a:r>
              <a:rPr lang="en-US" dirty="0" smtClean="0"/>
              <a:t>progressive: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Whitman worked in a law </a:t>
            </a:r>
            <a:r>
              <a:rPr lang="en-US" dirty="0" smtClean="0"/>
              <a:t>office </a:t>
            </a:r>
            <a:r>
              <a:rPr lang="en-US" dirty="0"/>
              <a:t>before starting his printing </a:t>
            </a:r>
            <a:r>
              <a:rPr lang="en-US" dirty="0" smtClean="0"/>
              <a:t>business.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He acquired skills </a:t>
            </a:r>
            <a:r>
              <a:rPr lang="en-US" dirty="0"/>
              <a:t>that he employed in publishing his poems.</a:t>
            </a:r>
          </a:p>
          <a:p>
            <a:pPr marL="0" indent="0">
              <a:buNone/>
            </a:pPr>
            <a:r>
              <a:rPr lang="en-US" dirty="0" smtClean="0"/>
              <a:t>2. Patient </a:t>
            </a:r>
            <a:r>
              <a:rPr lang="en-US" dirty="0"/>
              <a:t>and </a:t>
            </a:r>
            <a:r>
              <a:rPr lang="en-US" dirty="0" smtClean="0"/>
              <a:t>Hardworking: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Whitman </a:t>
            </a:r>
            <a:r>
              <a:rPr lang="en-US" dirty="0"/>
              <a:t>was calm as he worked towards his </a:t>
            </a:r>
            <a:r>
              <a:rPr lang="en-US" dirty="0" smtClean="0"/>
              <a:t>goals.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3. He </a:t>
            </a:r>
            <a:r>
              <a:rPr lang="en-US" dirty="0"/>
              <a:t>was a </a:t>
            </a:r>
            <a:r>
              <a:rPr lang="en-US" dirty="0" smtClean="0"/>
              <a:t>leader:</a:t>
            </a:r>
          </a:p>
          <a:p>
            <a:r>
              <a:rPr lang="en-US" dirty="0" smtClean="0"/>
              <a:t>He was determined and </a:t>
            </a:r>
            <a:r>
              <a:rPr lang="en-US" dirty="0"/>
              <a:t>demanded freedom of thought. </a:t>
            </a:r>
            <a:endParaRPr lang="en-US" dirty="0" smtClean="0"/>
          </a:p>
          <a:p>
            <a:r>
              <a:rPr lang="en-US" dirty="0" smtClean="0"/>
              <a:t>Also</a:t>
            </a:r>
            <a:r>
              <a:rPr lang="en-US" dirty="0"/>
              <a:t>, he always led from the forefront.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42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Beliefs and </a:t>
            </a:r>
            <a:r>
              <a:rPr lang="en-US" dirty="0"/>
              <a:t>V</a:t>
            </a:r>
            <a:r>
              <a:rPr lang="en-US" dirty="0" smtClean="0"/>
              <a:t>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57265"/>
          </a:xfrm>
        </p:spPr>
        <p:txBody>
          <a:bodyPr>
            <a:normAutofit/>
          </a:bodyPr>
          <a:lstStyle/>
          <a:p>
            <a:r>
              <a:rPr lang="en-US" dirty="0"/>
              <a:t>Whitman valued </a:t>
            </a:r>
            <a:r>
              <a:rPr lang="en-US" dirty="0" smtClean="0"/>
              <a:t>democracy- was a way </a:t>
            </a:r>
            <a:r>
              <a:rPr lang="en-US" dirty="0"/>
              <a:t>of </a:t>
            </a:r>
            <a:r>
              <a:rPr lang="en-US" dirty="0" smtClean="0"/>
              <a:t>experiencing </a:t>
            </a:r>
            <a:r>
              <a:rPr lang="en-US" dirty="0"/>
              <a:t>the world. </a:t>
            </a:r>
          </a:p>
          <a:p>
            <a:r>
              <a:rPr lang="en-US" dirty="0"/>
              <a:t>He believed that </a:t>
            </a:r>
            <a:r>
              <a:rPr lang="en-US" dirty="0" smtClean="0"/>
              <a:t>democracy- was </a:t>
            </a:r>
            <a:r>
              <a:rPr lang="en-US" dirty="0"/>
              <a:t>a means of interpersonal interactivity </a:t>
            </a:r>
            <a:endParaRPr lang="en-US" dirty="0" smtClean="0"/>
          </a:p>
          <a:p>
            <a:r>
              <a:rPr lang="en-US" dirty="0" smtClean="0"/>
              <a:t>He </a:t>
            </a:r>
            <a:r>
              <a:rPr lang="en-US" dirty="0"/>
              <a:t>championed of equality- A</a:t>
            </a:r>
            <a:r>
              <a:rPr lang="en-US" dirty="0" smtClean="0"/>
              <a:t>nnounced </a:t>
            </a:r>
            <a:r>
              <a:rPr lang="en-US" dirty="0"/>
              <a:t>the fairness for all people (Huang, p.103). </a:t>
            </a:r>
            <a:endParaRPr lang="en-US" dirty="0" smtClean="0"/>
          </a:p>
          <a:p>
            <a:r>
              <a:rPr lang="en-US" dirty="0" smtClean="0"/>
              <a:t>His </a:t>
            </a:r>
            <a:r>
              <a:rPr lang="en-US" dirty="0"/>
              <a:t>poem “Song of Myself” </a:t>
            </a:r>
            <a:r>
              <a:rPr lang="en-US" dirty="0" smtClean="0"/>
              <a:t>advocated for equality.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95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Poetic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alents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52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1. Stylistic innovation: </a:t>
            </a:r>
          </a:p>
          <a:p>
            <a:r>
              <a:rPr lang="en-US" dirty="0" smtClean="0"/>
              <a:t>Whitman </a:t>
            </a:r>
            <a:r>
              <a:rPr lang="en-US" dirty="0"/>
              <a:t>began poetry </a:t>
            </a:r>
            <a:r>
              <a:rPr lang="en-US" dirty="0" smtClean="0"/>
              <a:t>when </a:t>
            </a:r>
            <a:r>
              <a:rPr lang="en-US" dirty="0"/>
              <a:t>poets </a:t>
            </a:r>
            <a:r>
              <a:rPr lang="en-US" dirty="0" smtClean="0"/>
              <a:t>were </a:t>
            </a:r>
            <a:r>
              <a:rPr lang="en-US" dirty="0"/>
              <a:t>guided by predetermined </a:t>
            </a:r>
            <a:r>
              <a:rPr lang="en-US" dirty="0" smtClean="0"/>
              <a:t>rules. </a:t>
            </a:r>
            <a:endParaRPr lang="en-US" dirty="0"/>
          </a:p>
          <a:p>
            <a:r>
              <a:rPr lang="en-US" dirty="0" smtClean="0"/>
              <a:t>The rules determined </a:t>
            </a:r>
            <a:r>
              <a:rPr lang="en-US" dirty="0"/>
              <a:t>the form, content, and style (Allison, p.1). </a:t>
            </a:r>
            <a:endParaRPr lang="en-US" dirty="0" smtClean="0"/>
          </a:p>
          <a:p>
            <a:r>
              <a:rPr lang="en-US" dirty="0" smtClean="0"/>
              <a:t>He </a:t>
            </a:r>
            <a:r>
              <a:rPr lang="en-US" dirty="0"/>
              <a:t>developed his own technique for poetry, poems without rhyme and meter. </a:t>
            </a:r>
          </a:p>
          <a:p>
            <a:pPr marL="0" indent="0">
              <a:buNone/>
            </a:pPr>
            <a:r>
              <a:rPr lang="en-US" dirty="0" smtClean="0"/>
              <a:t>2. Whitman linked </a:t>
            </a:r>
            <a:r>
              <a:rPr lang="en-US" dirty="0"/>
              <a:t>his poems with the democratic </a:t>
            </a:r>
            <a:r>
              <a:rPr lang="en-US" dirty="0" smtClean="0"/>
              <a:t>experiment. </a:t>
            </a:r>
          </a:p>
          <a:p>
            <a:pPr marL="0" indent="0">
              <a:buNone/>
            </a:pPr>
            <a:r>
              <a:rPr lang="en-US" dirty="0" smtClean="0"/>
              <a:t>3. He </a:t>
            </a:r>
            <a:r>
              <a:rPr lang="en-US" dirty="0"/>
              <a:t>managed to employ Biblical poetry strategies in his poems.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43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Flaws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Whitman was perceived as imperfect because of two main reasons: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Style- He disregarded the rules of writing poems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Discrimination-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had little compassion for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minority, for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example, African Americans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98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Photos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64275" y="2658533"/>
            <a:ext cx="5249429" cy="57626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Whitman Photos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96" y="3352446"/>
            <a:ext cx="1671398" cy="1929238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My photos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734" y="3268244"/>
            <a:ext cx="1616505" cy="2013440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129" y="3187961"/>
            <a:ext cx="1495516" cy="2093723"/>
          </a:xfrm>
          <a:prstGeom prst="rect">
            <a:avLst/>
          </a:prstGeom>
        </p:spPr>
      </p:pic>
      <p:sp>
        <p:nvSpPr>
          <p:cNvPr id="11" name="Text Placeholder 3"/>
          <p:cNvSpPr txBox="1">
            <a:spLocks/>
          </p:cNvSpPr>
          <p:nvPr/>
        </p:nvSpPr>
        <p:spPr>
          <a:xfrm>
            <a:off x="643720" y="5353488"/>
            <a:ext cx="5249429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800" b="0" kern="1200" cap="none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(Walt Whitman Archive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40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Whitman's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Poems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Reveal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Character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664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I Hear America Singing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 HEAR America singing, the varied carols I hear;     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Those of mechanics—each one singing his, as it should be, blithe and strong;     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carpenter singing his, as he measures his plank or beam,     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mason singing his, as he makes ready for work, or leaves off work;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This poem portrays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Whitman as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individualism,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their own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personalized songs. 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83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My Poem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4617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Success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Success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forever sweet though it’s not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immediately,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It requires sacrifice and so don’t give up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completely,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Failure is vital ingredient for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success,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Handwork is the driver for successes.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This poem may portray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 as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hardworking and being successful.</a:t>
            </a:r>
          </a:p>
        </p:txBody>
      </p:sp>
    </p:spTree>
    <p:extLst>
      <p:ext uri="{BB962C8B-B14F-4D97-AF65-F5344CB8AC3E}">
        <p14:creationId xmlns:p14="http://schemas.microsoft.com/office/powerpoint/2010/main" val="244320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Whitman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Human Qualities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Empathetic-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During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Civil War he had volunteered as 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nurse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(Biography, p1)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Hardworking- 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started supporting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family at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 early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age.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Creative- He invented his own way of writing poems.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36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Walt Whitman was born in 1819 from a poor </a:t>
            </a:r>
            <a:r>
              <a:rPr lang="en-US" dirty="0" smtClean="0"/>
              <a:t>family.</a:t>
            </a:r>
          </a:p>
          <a:p>
            <a:r>
              <a:rPr lang="en-US" dirty="0" smtClean="0"/>
              <a:t>He </a:t>
            </a:r>
            <a:r>
              <a:rPr lang="en-US" dirty="0"/>
              <a:t>started working at an early age to support his </a:t>
            </a:r>
            <a:r>
              <a:rPr lang="en-US" dirty="0" smtClean="0"/>
              <a:t>family.</a:t>
            </a:r>
          </a:p>
          <a:p>
            <a:r>
              <a:rPr lang="en-US" dirty="0" smtClean="0"/>
              <a:t>He worked </a:t>
            </a:r>
            <a:r>
              <a:rPr lang="en-US" dirty="0"/>
              <a:t>as a teacher, reporter, and an editor.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1855 he published the first edition of Leaves of </a:t>
            </a:r>
            <a:r>
              <a:rPr lang="en-US" dirty="0" smtClean="0"/>
              <a:t>Grass.</a:t>
            </a:r>
          </a:p>
          <a:p>
            <a:r>
              <a:rPr lang="en-US" dirty="0" smtClean="0"/>
              <a:t>His </a:t>
            </a:r>
            <a:r>
              <a:rPr lang="en-US" dirty="0"/>
              <a:t>poetic talents </a:t>
            </a:r>
            <a:r>
              <a:rPr lang="en-US" dirty="0" smtClean="0"/>
              <a:t>include his </a:t>
            </a:r>
            <a:r>
              <a:rPr lang="en-US" dirty="0"/>
              <a:t>stylistic </a:t>
            </a:r>
            <a:r>
              <a:rPr lang="en-US" dirty="0" smtClean="0"/>
              <a:t>innovation</a:t>
            </a:r>
          </a:p>
          <a:p>
            <a:r>
              <a:rPr lang="en-US" dirty="0" smtClean="0"/>
              <a:t>His </a:t>
            </a:r>
            <a:r>
              <a:rPr lang="en-US" dirty="0"/>
              <a:t>characters include being empathetic, hardworking, creative. </a:t>
            </a:r>
          </a:p>
        </p:txBody>
      </p:sp>
    </p:spTree>
    <p:extLst>
      <p:ext uri="{BB962C8B-B14F-4D97-AF65-F5344CB8AC3E}">
        <p14:creationId xmlns:p14="http://schemas.microsoft.com/office/powerpoint/2010/main" val="33288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Works Cited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70245"/>
            <a:ext cx="9601196" cy="3657599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Allison, Chris. "How Walt Whitman Changed The World of Poetry &amp; What You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Can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Learn From It." 3 June 2010. 8 June 2019.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Accessed from	&lt;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2"/>
              </a:rPr>
              <a:t>https://www.neboagency.com/blog/lesson-walt-whitman-audacity/&gt;.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Biography.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Walt Whitman Biography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18 April 2019. 8 June 2019.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Accessed from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&lt;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3"/>
              </a:rPr>
              <a:t>https://www.biography.com/writer/walt-whitman&gt;.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Huang, Chi 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Erh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"Layers of Equality Noticed in Walt Whitman's Leaves of Grass."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2017): 101-115.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Accessed from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&lt;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4"/>
              </a:rPr>
              <a:t>http://ir.nptu.edu.tw/bitstream/987654321/19227/1/101.pdf&gt;.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Walt Whitman Archive.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Pictures &amp; Sound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2019. 8 June 2019.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Accessed from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&lt;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5"/>
              </a:rPr>
              <a:t>https://whitmanarchive.org/multimedia/gallery.html&gt;.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0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437</TotalTime>
  <Words>587</Words>
  <Application>Microsoft Office PowerPoint</Application>
  <PresentationFormat>Custom</PresentationFormat>
  <Paragraphs>73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Organic</vt:lpstr>
      <vt:lpstr>Meet Walt Whitman and Me</vt:lpstr>
      <vt:lpstr>Introduction</vt:lpstr>
      <vt:lpstr>Personality Traits</vt:lpstr>
      <vt:lpstr>Beliefs and Values</vt:lpstr>
      <vt:lpstr>Poetic Talents</vt:lpstr>
      <vt:lpstr>Flaws</vt:lpstr>
      <vt:lpstr>Photos </vt:lpstr>
      <vt:lpstr>Whitman's Poems that Reveal his Character</vt:lpstr>
      <vt:lpstr>My Poem</vt:lpstr>
      <vt:lpstr>Whitman Human Qualities </vt:lpstr>
      <vt:lpstr>Conclusion</vt:lpstr>
      <vt:lpstr>Works Cited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Walt Whitman and Me</dc:title>
  <dc:creator>Walker</dc:creator>
  <cp:lastModifiedBy>User</cp:lastModifiedBy>
  <cp:revision>14</cp:revision>
  <dcterms:created xsi:type="dcterms:W3CDTF">2019-06-08T11:47:10Z</dcterms:created>
  <dcterms:modified xsi:type="dcterms:W3CDTF">2019-06-08T20:27:04Z</dcterms:modified>
</cp:coreProperties>
</file>